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5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26916-8163-47BD-B606-4C16662F0309}" type="datetimeFigureOut">
              <a:rPr lang="de-DE" smtClean="0"/>
              <a:t>20.03.2022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8D85D-F5B3-40C9-A4C6-D2D98B136D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28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70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397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96DC2-3517-44CD-AB63-D4D18D702A4D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28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60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Persönliche Besinnung &amp; Gebetsdienst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Was hat der Heilige Geist heute zu DIR geredet?</a:t>
            </a:r>
          </a:p>
          <a:p>
            <a:r>
              <a:rPr lang="de-DE" sz="2800" dirty="0" smtClean="0"/>
              <a:t>Wie wirst Du damit umgehen?</a:t>
            </a: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 smtClean="0"/>
              <a:t>Wenn Du ein kurzes Segnungsgebet wünschst,</a:t>
            </a:r>
          </a:p>
          <a:p>
            <a:pPr marL="0" indent="0">
              <a:buNone/>
            </a:pPr>
            <a:r>
              <a:rPr lang="de-DE" sz="2800" dirty="0" smtClean="0"/>
              <a:t>      dann komme dazu jetzt einfach nach vorne!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400" dirty="0" smtClean="0"/>
              <a:t>Du kannst auch nach dem Gottesdienst unsere Mitarbeiter </a:t>
            </a:r>
          </a:p>
          <a:p>
            <a:pPr marL="0" indent="0">
              <a:buNone/>
            </a:pPr>
            <a:r>
              <a:rPr lang="de-DE" sz="2400" dirty="0" smtClean="0"/>
              <a:t>bezüglich eines Gesprächs mit Gebet ansprechen.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42089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525" y="714375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484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Frieden halten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618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Frieden halten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800" b="1" dirty="0" smtClean="0"/>
              <a:t>Innere Stärke</a:t>
            </a:r>
          </a:p>
          <a:p>
            <a:r>
              <a:rPr lang="de-DE" sz="2800" dirty="0" smtClean="0"/>
              <a:t>Ermutigung führt zu Mut!</a:t>
            </a:r>
          </a:p>
          <a:p>
            <a:r>
              <a:rPr lang="de-DE" sz="2800" dirty="0" smtClean="0"/>
              <a:t>Außergewöhnliche Gelegenheiten</a:t>
            </a:r>
          </a:p>
          <a:p>
            <a:r>
              <a:rPr lang="de-DE" sz="2800" dirty="0" smtClean="0"/>
              <a:t>Zuversichtlich und proaktiv</a:t>
            </a:r>
          </a:p>
          <a:p>
            <a:endParaRPr lang="de-DE" sz="2800" dirty="0" smtClean="0"/>
          </a:p>
          <a:p>
            <a:pPr marL="0" indent="0">
              <a:buNone/>
            </a:pPr>
            <a:r>
              <a:rPr lang="de-DE" sz="2800" b="1" dirty="0" smtClean="0"/>
              <a:t>Rezept für inneren Frieden</a:t>
            </a:r>
          </a:p>
          <a:p>
            <a:r>
              <a:rPr lang="de-DE" sz="2800" dirty="0" smtClean="0"/>
              <a:t>Frieden gewinnen</a:t>
            </a:r>
          </a:p>
          <a:p>
            <a:r>
              <a:rPr lang="de-DE" sz="2800" dirty="0" smtClean="0"/>
              <a:t>Frieden bewahren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7625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Ermutigung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2" y="1681843"/>
            <a:ext cx="8915400" cy="4229379"/>
          </a:xfrm>
        </p:spPr>
        <p:txBody>
          <a:bodyPr>
            <a:noAutofit/>
          </a:bodyPr>
          <a:lstStyle/>
          <a:p>
            <a:r>
              <a:rPr lang="de-DE" sz="2800" dirty="0" smtClean="0"/>
              <a:t>Warum </a:t>
            </a:r>
            <a:r>
              <a:rPr lang="de-DE" sz="2800" dirty="0"/>
              <a:t>nur bin ich so traurig? Warum ist mein Herz so schwer? </a:t>
            </a:r>
            <a:r>
              <a:rPr lang="de-DE" sz="2800" b="1" dirty="0"/>
              <a:t>Auf Gott will ich hoffen</a:t>
            </a:r>
            <a:r>
              <a:rPr lang="de-DE" sz="2800" dirty="0"/>
              <a:t>, denn ich weiß: Ich werde ihm wieder danken. Er ist mein Gott, </a:t>
            </a:r>
            <a:r>
              <a:rPr lang="de-DE" sz="2800" b="1" dirty="0"/>
              <a:t>er wird mir beistehen</a:t>
            </a:r>
            <a:r>
              <a:rPr lang="de-DE" sz="2800" dirty="0" smtClean="0"/>
              <a:t>!   Aus Psalm 42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dirty="0"/>
              <a:t>Sei stark, Debora, </a:t>
            </a:r>
            <a:r>
              <a:rPr lang="de-DE" sz="2800" b="1" dirty="0"/>
              <a:t>verlier nicht den Mut!</a:t>
            </a:r>
          </a:p>
          <a:p>
            <a:r>
              <a:rPr lang="de-DE" sz="2800" dirty="0"/>
              <a:t>Meine Seele soll auftreten mit Macht.</a:t>
            </a:r>
          </a:p>
          <a:p>
            <a:r>
              <a:rPr lang="de-DE" sz="2800" b="1" dirty="0"/>
              <a:t>Meine Seele, tritt kräftig auf!</a:t>
            </a:r>
          </a:p>
          <a:p>
            <a:pPr marL="0" indent="0">
              <a:buNone/>
            </a:pPr>
            <a:r>
              <a:rPr lang="de-DE" sz="2800" b="1" dirty="0"/>
              <a:t>	</a:t>
            </a:r>
            <a:r>
              <a:rPr lang="de-DE" sz="2800" b="1" dirty="0" smtClean="0"/>
              <a:t>												</a:t>
            </a:r>
            <a:r>
              <a:rPr lang="de-DE" sz="2800" dirty="0" smtClean="0"/>
              <a:t>Richter 5,21b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861665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Außergewöhnliche Gelegenheiten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92924" y="2133600"/>
            <a:ext cx="8911687" cy="3777622"/>
          </a:xfrm>
        </p:spPr>
        <p:txBody>
          <a:bodyPr>
            <a:noAutofit/>
          </a:bodyPr>
          <a:lstStyle/>
          <a:p>
            <a:r>
              <a:rPr lang="de-DE" sz="2800" dirty="0" smtClean="0"/>
              <a:t>Denn </a:t>
            </a:r>
            <a:r>
              <a:rPr lang="de-DE" sz="2800" dirty="0"/>
              <a:t>wenn du jetzt schweigst, so wird von einer anderen Seite her Befreiung und Rettung für die Juden kommen, </a:t>
            </a:r>
            <a:r>
              <a:rPr lang="de-DE" sz="2800" dirty="0" smtClean="0"/>
              <a:t>… </a:t>
            </a:r>
            <a:r>
              <a:rPr lang="de-DE" sz="2800" dirty="0"/>
              <a:t>Und </a:t>
            </a:r>
            <a:r>
              <a:rPr lang="de-DE" sz="2800" b="1" dirty="0"/>
              <a:t>wer weiß, ob du nicht gerade wegen einer Zeit wie dieser zum Königtum gekommen bist</a:t>
            </a:r>
            <a:r>
              <a:rPr lang="de-DE" sz="2800" b="1" dirty="0" smtClean="0"/>
              <a:t>?«</a:t>
            </a:r>
          </a:p>
          <a:p>
            <a:r>
              <a:rPr lang="de-DE" sz="2800" dirty="0"/>
              <a:t>Auch ich will mit meinen Mägden so fasten, und dann will ich zum König hineingehen, obgleich es nicht nach dem Gesetz ist. </a:t>
            </a:r>
            <a:r>
              <a:rPr lang="de-DE" sz="2800" b="1" dirty="0"/>
              <a:t>Komme ich um, so komme ich um</a:t>
            </a:r>
            <a:r>
              <a:rPr lang="de-DE" sz="2800" b="1" dirty="0" smtClean="0"/>
              <a:t>!«         </a:t>
            </a:r>
          </a:p>
          <a:p>
            <a:pPr marL="0" indent="0">
              <a:buNone/>
            </a:pPr>
            <a:r>
              <a:rPr lang="de-DE" sz="2800" b="1" dirty="0"/>
              <a:t>	</a:t>
            </a:r>
            <a:r>
              <a:rPr lang="de-DE" sz="2800" b="1" dirty="0" smtClean="0"/>
              <a:t>									</a:t>
            </a:r>
            <a:r>
              <a:rPr lang="de-DE" sz="2800" dirty="0" smtClean="0"/>
              <a:t>aus dem </a:t>
            </a:r>
            <a:r>
              <a:rPr lang="de-DE" sz="2800" dirty="0" err="1" smtClean="0"/>
              <a:t>Estherbuch</a:t>
            </a:r>
            <a:r>
              <a:rPr lang="de-DE" sz="2800" dirty="0" smtClean="0"/>
              <a:t>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95979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Zuversichtlich und proaktiv leben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 Kraft und Würde sind ihr Gewand, und </a:t>
            </a:r>
            <a:r>
              <a:rPr lang="de-DE" sz="2800" b="1" dirty="0"/>
              <a:t>sie lacht angesichts des kommenden Tages</a:t>
            </a:r>
            <a:r>
              <a:rPr lang="de-DE" sz="2800" b="1" dirty="0" smtClean="0"/>
              <a:t>.</a:t>
            </a:r>
          </a:p>
          <a:p>
            <a:r>
              <a:rPr lang="de-DE" sz="2800" dirty="0"/>
              <a:t> </a:t>
            </a:r>
            <a:r>
              <a:rPr lang="de-DE" sz="2800" b="1" dirty="0" smtClean="0"/>
              <a:t>sie </a:t>
            </a:r>
            <a:r>
              <a:rPr lang="de-DE" sz="2800" b="1" dirty="0"/>
              <a:t>spottet der drohenden Zukunft</a:t>
            </a:r>
            <a:r>
              <a:rPr lang="de-DE" sz="2800" b="1" dirty="0" smtClean="0"/>
              <a:t>.</a:t>
            </a:r>
            <a:r>
              <a:rPr lang="de-DE" sz="2800" dirty="0"/>
              <a:t> </a:t>
            </a:r>
            <a:endParaRPr lang="de-DE" sz="2800" dirty="0" smtClean="0"/>
          </a:p>
          <a:p>
            <a:r>
              <a:rPr lang="de-DE" sz="2800" b="1" dirty="0"/>
              <a:t> </a:t>
            </a:r>
            <a:r>
              <a:rPr lang="de-DE" sz="2800" b="1" dirty="0" smtClean="0"/>
              <a:t>zuversichtlich </a:t>
            </a:r>
            <a:r>
              <a:rPr lang="de-DE" sz="2800" b="1" dirty="0"/>
              <a:t>blickt sie in die Zukunft.</a:t>
            </a:r>
          </a:p>
          <a:p>
            <a:pPr marL="0" indent="0">
              <a:buNone/>
            </a:pPr>
            <a:r>
              <a:rPr lang="de-DE" sz="2800" b="1" dirty="0" smtClean="0"/>
              <a:t>							</a:t>
            </a:r>
          </a:p>
          <a:p>
            <a:pPr marL="0" indent="0">
              <a:buNone/>
            </a:pPr>
            <a:r>
              <a:rPr lang="de-DE" sz="2800" b="1" dirty="0"/>
              <a:t>	</a:t>
            </a:r>
            <a:r>
              <a:rPr lang="de-DE" sz="2800" b="1" dirty="0" smtClean="0"/>
              <a:t>					</a:t>
            </a:r>
            <a:r>
              <a:rPr lang="de-DE" sz="2800" dirty="0"/>
              <a:t>a</a:t>
            </a:r>
            <a:r>
              <a:rPr lang="de-DE" sz="2800" dirty="0" smtClean="0"/>
              <a:t>us den Sprüchen Salomons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58031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Rezept für inneren Frieden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800" dirty="0" smtClean="0"/>
              <a:t>Eure </a:t>
            </a:r>
            <a:r>
              <a:rPr lang="de-DE" sz="2800" b="1" dirty="0"/>
              <a:t>Sanftmut</a:t>
            </a:r>
            <a:r>
              <a:rPr lang="de-DE" sz="2800" dirty="0"/>
              <a:t> lasst alle Menschen erfahren! Der Herr ist </a:t>
            </a:r>
            <a:r>
              <a:rPr lang="de-DE" sz="2800" dirty="0" smtClean="0"/>
              <a:t>nahe!</a:t>
            </a:r>
          </a:p>
          <a:p>
            <a:r>
              <a:rPr lang="de-DE" sz="2800" b="1" dirty="0" smtClean="0"/>
              <a:t>Sorgt </a:t>
            </a:r>
            <a:r>
              <a:rPr lang="de-DE" sz="2800" b="1" dirty="0"/>
              <a:t>euch um nichts</a:t>
            </a:r>
            <a:r>
              <a:rPr lang="de-DE" sz="2800" dirty="0"/>
              <a:t>; sondern in allem lasst durch </a:t>
            </a:r>
            <a:endParaRPr lang="de-DE" sz="2800" dirty="0" smtClean="0"/>
          </a:p>
          <a:p>
            <a:r>
              <a:rPr lang="de-DE" sz="2800" b="1" dirty="0" smtClean="0"/>
              <a:t>Gebet </a:t>
            </a:r>
            <a:r>
              <a:rPr lang="de-DE" sz="2800" b="1" dirty="0"/>
              <a:t>und Flehen mit Danksagung</a:t>
            </a:r>
            <a:r>
              <a:rPr lang="de-DE" sz="2800" dirty="0"/>
              <a:t> eure Anliegen vor Gott </a:t>
            </a:r>
            <a:r>
              <a:rPr lang="de-DE" sz="2800" dirty="0" smtClean="0"/>
              <a:t>kundwerden. </a:t>
            </a:r>
          </a:p>
          <a:p>
            <a:r>
              <a:rPr lang="de-DE" sz="2800" dirty="0" smtClean="0"/>
              <a:t>Und </a:t>
            </a:r>
            <a:r>
              <a:rPr lang="de-DE" sz="2800" b="1" dirty="0"/>
              <a:t>der Friede Gottes, der allen Verstand übersteigt</a:t>
            </a:r>
            <a:r>
              <a:rPr lang="de-DE" sz="2800" dirty="0"/>
              <a:t>, wird eure Herzen und eure Gedanken bewahren in </a:t>
            </a:r>
            <a:r>
              <a:rPr lang="de-DE" sz="2800" dirty="0" smtClean="0"/>
              <a:t>Christus </a:t>
            </a:r>
            <a:r>
              <a:rPr lang="de-DE" sz="2800" dirty="0"/>
              <a:t>Jesus</a:t>
            </a:r>
            <a:r>
              <a:rPr lang="de-DE" sz="2800" dirty="0" smtClean="0"/>
              <a:t>! </a:t>
            </a:r>
          </a:p>
          <a:p>
            <a:pPr marL="0" indent="0">
              <a:buNone/>
            </a:pPr>
            <a:r>
              <a:rPr lang="de-DE" sz="2800" dirty="0"/>
              <a:t>	</a:t>
            </a:r>
            <a:r>
              <a:rPr lang="de-DE" sz="2800" dirty="0" smtClean="0"/>
              <a:t>									Aus dem Philipperbrief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927100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Friede oder Angst und Sorge?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Und </a:t>
            </a:r>
            <a:r>
              <a:rPr lang="de-DE" sz="2800" b="1" dirty="0"/>
              <a:t>der Friede Gottes regiere in euren Herzen</a:t>
            </a:r>
            <a:r>
              <a:rPr lang="de-DE" sz="2800" dirty="0"/>
              <a:t>; zu diesem seid ihr ja auch berufen in einem Leib; und seid dankbar</a:t>
            </a:r>
            <a:r>
              <a:rPr lang="de-DE" sz="2800" dirty="0" smtClean="0"/>
              <a:t>!				Kolosserbrief 3,15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91452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Frieden halten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800" b="1" dirty="0" smtClean="0"/>
              <a:t>Innere Stärke</a:t>
            </a:r>
          </a:p>
          <a:p>
            <a:r>
              <a:rPr lang="de-DE" sz="2800" dirty="0" smtClean="0"/>
              <a:t>Ermutigung führt zu Mut!</a:t>
            </a:r>
          </a:p>
          <a:p>
            <a:r>
              <a:rPr lang="de-DE" sz="2800" dirty="0" smtClean="0"/>
              <a:t>Außergewöhnliche Gelegenheiten</a:t>
            </a:r>
          </a:p>
          <a:p>
            <a:r>
              <a:rPr lang="de-DE" sz="2800" dirty="0" smtClean="0"/>
              <a:t>Zuversichtlich und proaktiv</a:t>
            </a:r>
          </a:p>
          <a:p>
            <a:endParaRPr lang="de-DE" sz="2800" dirty="0" smtClean="0"/>
          </a:p>
          <a:p>
            <a:pPr marL="0" indent="0">
              <a:buNone/>
            </a:pPr>
            <a:r>
              <a:rPr lang="de-DE" sz="2800" b="1" dirty="0" smtClean="0"/>
              <a:t>Rezept für inneren Frieden</a:t>
            </a:r>
          </a:p>
          <a:p>
            <a:r>
              <a:rPr lang="de-DE" sz="2800" dirty="0" smtClean="0"/>
              <a:t>Frieden gewinnen</a:t>
            </a:r>
          </a:p>
          <a:p>
            <a:r>
              <a:rPr lang="de-DE" sz="2800" dirty="0" smtClean="0"/>
              <a:t>Frieden bewahren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030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293</Words>
  <Application>Microsoft Office PowerPoint</Application>
  <PresentationFormat>Breitbild</PresentationFormat>
  <Paragraphs>58</Paragraphs>
  <Slides>11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Fetzen</vt:lpstr>
      <vt:lpstr>PowerPoint-Präsentation</vt:lpstr>
      <vt:lpstr>Frieden halten</vt:lpstr>
      <vt:lpstr>Frieden halten</vt:lpstr>
      <vt:lpstr>Ermutigung</vt:lpstr>
      <vt:lpstr>Außergewöhnliche Gelegenheiten</vt:lpstr>
      <vt:lpstr>Zuversichtlich und proaktiv leben</vt:lpstr>
      <vt:lpstr>Rezept für inneren Frieden</vt:lpstr>
      <vt:lpstr>Friede oder Angst und Sorge?</vt:lpstr>
      <vt:lpstr>Frieden halten</vt:lpstr>
      <vt:lpstr>Persönliche Besinnung &amp; Gebetsdienst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Agape</cp:lastModifiedBy>
  <cp:revision>10</cp:revision>
  <dcterms:created xsi:type="dcterms:W3CDTF">2022-03-20T05:10:40Z</dcterms:created>
  <dcterms:modified xsi:type="dcterms:W3CDTF">2022-03-20T11:10:17Z</dcterms:modified>
</cp:coreProperties>
</file>